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6E6770-40BC-4EFE-9BA1-C22C5B8011BE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BEB83-508E-4E34-A01D-BE157515BAD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143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DE6C9-BFB0-13B3-6FE2-F0CFBC0E0D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6931EF-A564-49BD-E951-3A6CAB42BC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301FC-48B7-D4C0-5A34-46A5F3168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D1E-BE3A-46FE-8AA1-7975BE60B66A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3D7FC-06AF-B79F-E853-1633792CD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C2D11-9D77-7C0B-21E4-EFD3ED294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350B-A5B9-436B-B8EF-AE6540FEA24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584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C827B-CE01-9419-705A-5A9D60D62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D26BDD-6DDC-B347-CD59-8D2B4520B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5B1A6-2790-416A-41A2-09B3D36A5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D1E-BE3A-46FE-8AA1-7975BE60B66A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4E3FF-ECC8-F652-A6EF-56B590371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BB0FB-E245-76CD-3330-2FF0E3072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350B-A5B9-436B-B8EF-AE6540FEA24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794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9879A1-78FF-3578-578B-C13A803BC0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19BEFD-AC37-3DC0-555D-B85C013FB6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B5011-64AB-3E04-7987-5B762E45A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D1E-BE3A-46FE-8AA1-7975BE60B66A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D7C44-6D39-3771-CC3C-2953F409C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DD384-0723-D62F-7562-82D2909B7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350B-A5B9-436B-B8EF-AE6540FEA24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0819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52C24-222F-329E-3AD6-788E37E10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0089F4-ED29-A02B-F963-867E275EC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22C5D-3633-AB75-2D2B-12A31ADA2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D1E-BE3A-46FE-8AA1-7975BE60B66A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94523-4B97-596E-B769-62EE21E7E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38231-A554-2D60-92CA-F9CC16ADA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350B-A5B9-436B-B8EF-AE6540FEA24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405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7182C-0ACC-E8C3-5BBD-A3D51E98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C0368-92A6-B152-94A3-6AC3FF75B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393A5-32E9-D5CE-A8DE-8B342861A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D1E-BE3A-46FE-8AA1-7975BE60B66A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29F9F-B644-6E4B-A6C7-D4BFF0B6D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6B813-826E-DBA6-045A-D10BB55A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350B-A5B9-436B-B8EF-AE6540FEA24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9611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D261C-CB1E-716E-D7F0-CE0E97111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05D73-CF5A-5C75-9B4D-8A3F49060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985697-C194-E995-A845-76BECDBB9C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59AEE-F9DD-C0D0-FEBB-0B2E7938B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D1E-BE3A-46FE-8AA1-7975BE60B66A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A49470-84E4-63AF-7760-A2634DE09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3D5CD-69D2-38D2-1EE2-6EB040F23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350B-A5B9-436B-B8EF-AE6540FEA24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340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A5833-C653-9942-770C-2986B5676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FAA93E-FE64-1BC8-3334-086D95F81A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A5A1C6-EC54-5EC1-E08D-423426C9C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79A50C-AAE1-9A51-D4D6-E2337B1746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D5B4-0F1D-927E-D2BD-8778DB82A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E85416-0EA7-5182-931A-E831FA1A6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D1E-BE3A-46FE-8AA1-7975BE60B66A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C748C-98C7-5960-505D-F33261AD8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FDCDE1-F984-4A3A-2E77-49BBED0BF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350B-A5B9-436B-B8EF-AE6540FEA24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6740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55923-4A99-17FE-813F-18D92C730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97098C-26E5-A459-840B-21887940E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D1E-BE3A-46FE-8AA1-7975BE60B66A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833C83-83FC-90E0-A5CC-BDFFA1523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D2FD49-3DBB-3A54-D660-94AC3C8F8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350B-A5B9-436B-B8EF-AE6540FEA24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5132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2941AA-CA9C-B86B-6527-8C3AA85C3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D1E-BE3A-46FE-8AA1-7975BE60B66A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B4602C-9F75-D448-5870-59DDC61A9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7EDA82-BA81-3837-2512-D728036C9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350B-A5B9-436B-B8EF-AE6540FEA24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037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9C3D6-A7EE-2277-AFF2-3871718DA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BB09E-249D-4522-072D-EBF269315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15BAAC-DDDF-A1F9-95EE-55E355AF7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FD1079-7BB1-C6DC-A99A-64C40DCC0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D1E-BE3A-46FE-8AA1-7975BE60B66A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26219A-2ECB-8597-FDD5-EA7372F9F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563F76-E16E-330D-5334-8912C521C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350B-A5B9-436B-B8EF-AE6540FEA24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999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A12F6-76A6-BBF1-354C-53BEDACBA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CE8031-17B3-C732-6433-A97522AFA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AC30A-BF1B-C300-48CF-BFEF7B5610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6CBC56-25CF-5846-1748-64DEC88F8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D1E-BE3A-46FE-8AA1-7975BE60B66A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B5C61-C695-CFAA-03A0-F2BBA9264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2823AB-D744-C462-4B8D-B2920D0A7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7350B-A5B9-436B-B8EF-AE6540FEA24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9154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FC02E1-AC7B-FC56-8DB7-4512E57D8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D740EB-326D-51C0-22AC-090CA8E73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D45AA-34C1-74BB-0473-F7B9E9320F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EC9D1E-BE3A-46FE-8AA1-7975BE60B66A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E0000-C25E-D604-306B-8424DE77DE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0DDC5-EDEA-6981-5CCF-62E51E931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67350B-A5B9-436B-B8EF-AE6540FEA242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348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606B1-3F96-EE16-3D0E-895C897C81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064294"/>
            <a:ext cx="9144000" cy="1236789"/>
          </a:xfrm>
          <a:solidFill>
            <a:srgbClr val="9A001D"/>
          </a:solidFill>
        </p:spPr>
        <p:txBody>
          <a:bodyPr tIns="144000" bIns="144000"/>
          <a:lstStyle/>
          <a:p>
            <a:r>
              <a:rPr lang="it-IT" dirty="0">
                <a:solidFill>
                  <a:schemeClr val="bg1"/>
                </a:solidFill>
                <a:latin typeface="Titillium Web" panose="00000500000000000000" pitchFamily="2" charset="0"/>
              </a:rPr>
              <a:t>Course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E89E8D-31A0-5F97-61A1-A70AF87B51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585817"/>
            <a:ext cx="9144000" cy="567626"/>
          </a:xfrm>
        </p:spPr>
        <p:txBody>
          <a:bodyPr/>
          <a:lstStyle/>
          <a:p>
            <a:r>
              <a:rPr lang="it-IT" dirty="0">
                <a:latin typeface="Titillium Web" panose="00000500000000000000" pitchFamily="2" charset="0"/>
              </a:rPr>
              <a:t>Prof. Name Surname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18DF30-C36B-8A32-F07A-A75E6DD9A8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56" y="336995"/>
            <a:ext cx="2244087" cy="2267591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104281DD-3289-1CCC-036C-CEE05100EEF3}"/>
              </a:ext>
            </a:extLst>
          </p:cNvPr>
          <p:cNvSpPr txBox="1">
            <a:spLocks/>
          </p:cNvSpPr>
          <p:nvPr/>
        </p:nvSpPr>
        <p:spPr>
          <a:xfrm>
            <a:off x="1524000" y="4159637"/>
            <a:ext cx="9144000" cy="5676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latin typeface="Titillium Web" panose="00000500000000000000" pitchFamily="2" charset="0"/>
              </a:rPr>
              <a:t>Venue - Date</a:t>
            </a:r>
          </a:p>
        </p:txBody>
      </p:sp>
    </p:spTree>
    <p:extLst>
      <p:ext uri="{BB962C8B-B14F-4D97-AF65-F5344CB8AC3E}">
        <p14:creationId xmlns:p14="http://schemas.microsoft.com/office/powerpoint/2010/main" val="3395042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2CDA4-67D3-3271-CD10-C9077B81A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A86D1-DC13-D495-E04D-B40408E753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36789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FA146D-CEDF-A488-5ADB-A2F8AE69B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67626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8" name="Circle: Hollow 7">
            <a:extLst>
              <a:ext uri="{FF2B5EF4-FFF2-40B4-BE49-F238E27FC236}">
                <a16:creationId xmlns:a16="http://schemas.microsoft.com/office/drawing/2014/main" id="{4A9CF220-566F-C8E4-F45F-01461645B8EE}"/>
              </a:ext>
            </a:extLst>
          </p:cNvPr>
          <p:cNvSpPr/>
          <p:nvPr/>
        </p:nvSpPr>
        <p:spPr>
          <a:xfrm>
            <a:off x="11536342" y="1408256"/>
            <a:ext cx="2337974" cy="2337974"/>
          </a:xfrm>
          <a:prstGeom prst="donut">
            <a:avLst>
              <a:gd name="adj" fmla="val 10724"/>
            </a:avLst>
          </a:prstGeom>
          <a:solidFill>
            <a:srgbClr val="9A001D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792503-8A1B-8D0E-8C6D-61E5FCAF27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57" y="336996"/>
            <a:ext cx="777228" cy="785368"/>
          </a:xfrm>
          <a:prstGeom prst="rect">
            <a:avLst/>
          </a:prstGeom>
        </p:spPr>
      </p:pic>
      <p:sp>
        <p:nvSpPr>
          <p:cNvPr id="9" name="Circle: Hollow 8">
            <a:extLst>
              <a:ext uri="{FF2B5EF4-FFF2-40B4-BE49-F238E27FC236}">
                <a16:creationId xmlns:a16="http://schemas.microsoft.com/office/drawing/2014/main" id="{DBC5A2AB-364D-CEDF-1E07-DFEA2FB3C479}"/>
              </a:ext>
            </a:extLst>
          </p:cNvPr>
          <p:cNvSpPr/>
          <p:nvPr/>
        </p:nvSpPr>
        <p:spPr>
          <a:xfrm>
            <a:off x="10750436" y="2079911"/>
            <a:ext cx="3611880" cy="3611880"/>
          </a:xfrm>
          <a:prstGeom prst="donut">
            <a:avLst>
              <a:gd name="adj" fmla="val 6547"/>
            </a:avLst>
          </a:prstGeom>
          <a:solidFill>
            <a:srgbClr val="9A001D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Circle: Hollow 9">
            <a:extLst>
              <a:ext uri="{FF2B5EF4-FFF2-40B4-BE49-F238E27FC236}">
                <a16:creationId xmlns:a16="http://schemas.microsoft.com/office/drawing/2014/main" id="{46F1715E-4923-B81B-03DC-03637A1C8DC3}"/>
              </a:ext>
            </a:extLst>
          </p:cNvPr>
          <p:cNvSpPr/>
          <p:nvPr/>
        </p:nvSpPr>
        <p:spPr>
          <a:xfrm>
            <a:off x="9787153" y="5582231"/>
            <a:ext cx="2918176" cy="2970471"/>
          </a:xfrm>
          <a:prstGeom prst="donut">
            <a:avLst>
              <a:gd name="adj" fmla="val 10724"/>
            </a:avLst>
          </a:prstGeom>
          <a:solidFill>
            <a:srgbClr val="9A001D">
              <a:alpha val="3882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93310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18E46-D924-ACA8-D1F3-2B90A9A9D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17">
            <a:extLst>
              <a:ext uri="{FF2B5EF4-FFF2-40B4-BE49-F238E27FC236}">
                <a16:creationId xmlns:a16="http://schemas.microsoft.com/office/drawing/2014/main" id="{DC1406F9-4F79-8150-8115-18C367188C6F}"/>
              </a:ext>
            </a:extLst>
          </p:cNvPr>
          <p:cNvSpPr txBox="1">
            <a:spLocks/>
          </p:cNvSpPr>
          <p:nvPr/>
        </p:nvSpPr>
        <p:spPr>
          <a:xfrm>
            <a:off x="541609" y="1524708"/>
            <a:ext cx="11035039" cy="11261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6000">
                <a:latin typeface="Titillium Web" panose="00000500000000000000" pitchFamily="2" charset="0"/>
                <a:cs typeface="Segoe UI" panose="020B0502040204020203" pitchFamily="34" charset="0"/>
              </a:rPr>
              <a:t>Thank you</a:t>
            </a:r>
            <a:endParaRPr lang="en-US" sz="6000" dirty="0">
              <a:latin typeface="Titillium Web" panose="00000500000000000000" pitchFamily="2" charset="0"/>
              <a:cs typeface="Segoe UI" panose="020B0502040204020203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9D4D37-AAB9-376D-17D8-B1BB8903EE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7517" y="3939731"/>
            <a:ext cx="2244087" cy="2267591"/>
          </a:xfrm>
          <a:prstGeom prst="rect">
            <a:avLst/>
          </a:prstGeom>
        </p:spPr>
      </p:pic>
      <p:sp>
        <p:nvSpPr>
          <p:cNvPr id="6" name="Segnaposto contenuto 17">
            <a:extLst>
              <a:ext uri="{FF2B5EF4-FFF2-40B4-BE49-F238E27FC236}">
                <a16:creationId xmlns:a16="http://schemas.microsoft.com/office/drawing/2014/main" id="{FF60BCA8-0F17-E6FC-BE24-2BB4895E9C4F}"/>
              </a:ext>
            </a:extLst>
          </p:cNvPr>
          <p:cNvSpPr txBox="1">
            <a:spLocks/>
          </p:cNvSpPr>
          <p:nvPr/>
        </p:nvSpPr>
        <p:spPr>
          <a:xfrm>
            <a:off x="541608" y="5559587"/>
            <a:ext cx="8481621" cy="64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sz="1400">
                <a:latin typeface="Titillium Web" panose="00000500000000000000" pitchFamily="2" charset="0"/>
                <a:cs typeface="Segoe UI" panose="020B0502040204020203" pitchFamily="34" charset="0"/>
              </a:rPr>
              <a:t>The ESASO Foundation is a non-profit committed to independent, accessible and global scientific divulgation. Discover all the projects at www.esaso.org</a:t>
            </a:r>
            <a:endParaRPr lang="en-US" sz="1400" dirty="0">
              <a:latin typeface="Titillium Web" panose="00000500000000000000" pitchFamily="2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881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37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Titillium Web</vt:lpstr>
      <vt:lpstr>Office Theme</vt:lpstr>
      <vt:lpstr>Course Title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Matteo Caporale</dc:creator>
  <cp:lastModifiedBy>Matteo Caporale</cp:lastModifiedBy>
  <cp:revision>1</cp:revision>
  <dcterms:created xsi:type="dcterms:W3CDTF">2026-02-23T14:22:39Z</dcterms:created>
  <dcterms:modified xsi:type="dcterms:W3CDTF">2026-02-23T14:48:25Z</dcterms:modified>
</cp:coreProperties>
</file>